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1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5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3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4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4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35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71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8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ED0D3-0BD4-3745-AC8B-7BCD356A1AAC}" type="datetimeFigureOut">
              <a:rPr lang="en-US" smtClean="0"/>
              <a:t>2013/02/25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8BDE-7966-C042-875E-66FBF1EA1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1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Academies Working Together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Crewe</a:t>
            </a:r>
          </a:p>
          <a:p>
            <a:r>
              <a:rPr lang="en-US" dirty="0" smtClean="0"/>
              <a:t>Chair: NASAC Board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6934" y="869089"/>
            <a:ext cx="193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NASAC logo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5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Academies Working Together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Crewe</a:t>
            </a:r>
          </a:p>
          <a:p>
            <a:r>
              <a:rPr lang="en-US" dirty="0" smtClean="0"/>
              <a:t>Chair: NASAC Board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6934" y="869089"/>
            <a:ext cx="193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NASAC logo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40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Academies Working Together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Crewe</a:t>
            </a:r>
          </a:p>
          <a:p>
            <a:r>
              <a:rPr lang="en-US" dirty="0" smtClean="0"/>
              <a:t>Chair: NASAC Board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6934" y="869089"/>
            <a:ext cx="193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NASAC logo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09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Academies Working Together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Robin Crewe</a:t>
            </a:r>
          </a:p>
          <a:p>
            <a:r>
              <a:rPr lang="en-US" dirty="0" smtClean="0"/>
              <a:t>Chair: NASAC Board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86934" y="869089"/>
            <a:ext cx="193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NASAC logo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17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948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Macintosh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Science Academies Working Together</vt:lpstr>
      <vt:lpstr>Science Academies Working Together</vt:lpstr>
      <vt:lpstr>Science Academies Working Together</vt:lpstr>
      <vt:lpstr>Science Academies Working Together</vt:lpstr>
    </vt:vector>
  </TitlesOfParts>
  <Company>robinm.crewe@gmail.com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Academies Working Together</dc:title>
  <dc:creator>Robin Crewe</dc:creator>
  <cp:lastModifiedBy>Robin Crewe</cp:lastModifiedBy>
  <cp:revision>1</cp:revision>
  <dcterms:created xsi:type="dcterms:W3CDTF">2013-02-25T21:42:16Z</dcterms:created>
  <dcterms:modified xsi:type="dcterms:W3CDTF">2013-02-25T21:48:27Z</dcterms:modified>
</cp:coreProperties>
</file>