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1" r:id="rId3"/>
    <p:sldId id="260" r:id="rId4"/>
    <p:sldId id="262" r:id="rId5"/>
    <p:sldId id="268" r:id="rId6"/>
    <p:sldId id="265" r:id="rId7"/>
    <p:sldId id="263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3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402334-F74C-4F61-BA02-7DC925EE5CA1}" type="datetimeFigureOut">
              <a:rPr lang="ar-KW" smtClean="0"/>
              <a:pPr/>
              <a:t>05/03/1434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E5785F5-F9F8-4F6D-8C4B-EF873D870074}" type="slidenum">
              <a:rPr lang="ar-KW" smtClean="0"/>
              <a:pPr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B378-FD72-4684-89F4-4B221A1718C0}" type="datetimeFigureOut">
              <a:rPr lang="ar-KW" smtClean="0"/>
              <a:pPr/>
              <a:t>05/03/1434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E3E7-E9AE-469B-BD29-E43E801E5F78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B378-FD72-4684-89F4-4B221A1718C0}" type="datetimeFigureOut">
              <a:rPr lang="ar-KW" smtClean="0"/>
              <a:pPr/>
              <a:t>05/03/1434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E3E7-E9AE-469B-BD29-E43E801E5F78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B378-FD72-4684-89F4-4B221A1718C0}" type="datetimeFigureOut">
              <a:rPr lang="ar-KW" smtClean="0"/>
              <a:pPr/>
              <a:t>05/03/1434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E3E7-E9AE-469B-BD29-E43E801E5F78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B378-FD72-4684-89F4-4B221A1718C0}" type="datetimeFigureOut">
              <a:rPr lang="ar-KW" smtClean="0"/>
              <a:pPr/>
              <a:t>05/03/1434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E3E7-E9AE-469B-BD29-E43E801E5F78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B378-FD72-4684-89F4-4B221A1718C0}" type="datetimeFigureOut">
              <a:rPr lang="ar-KW" smtClean="0"/>
              <a:pPr/>
              <a:t>05/03/1434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E3E7-E9AE-469B-BD29-E43E801E5F78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B378-FD72-4684-89F4-4B221A1718C0}" type="datetimeFigureOut">
              <a:rPr lang="ar-KW" smtClean="0"/>
              <a:pPr/>
              <a:t>05/03/1434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E3E7-E9AE-469B-BD29-E43E801E5F78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B378-FD72-4684-89F4-4B221A1718C0}" type="datetimeFigureOut">
              <a:rPr lang="ar-KW" smtClean="0"/>
              <a:pPr/>
              <a:t>05/03/1434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E3E7-E9AE-469B-BD29-E43E801E5F78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B378-FD72-4684-89F4-4B221A1718C0}" type="datetimeFigureOut">
              <a:rPr lang="ar-KW" smtClean="0"/>
              <a:pPr/>
              <a:t>05/03/1434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E3E7-E9AE-469B-BD29-E43E801E5F78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B378-FD72-4684-89F4-4B221A1718C0}" type="datetimeFigureOut">
              <a:rPr lang="ar-KW" smtClean="0"/>
              <a:pPr/>
              <a:t>05/03/1434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E3E7-E9AE-469B-BD29-E43E801E5F78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B378-FD72-4684-89F4-4B221A1718C0}" type="datetimeFigureOut">
              <a:rPr lang="ar-KW" smtClean="0"/>
              <a:pPr/>
              <a:t>05/03/1434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E3E7-E9AE-469B-BD29-E43E801E5F78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B378-FD72-4684-89F4-4B221A1718C0}" type="datetimeFigureOut">
              <a:rPr lang="ar-KW" smtClean="0"/>
              <a:pPr/>
              <a:t>05/03/1434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E3E7-E9AE-469B-BD29-E43E801E5F78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B378-FD72-4684-89F4-4B221A1718C0}" type="datetimeFigureOut">
              <a:rPr lang="ar-KW" smtClean="0"/>
              <a:pPr/>
              <a:t>05/03/1434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E3E7-E9AE-469B-BD29-E43E801E5F78}" type="slidenum">
              <a:rPr lang="ar-KW" smtClean="0"/>
              <a:pPr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art-icio.ru/image.php?id=448715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2.bp.blogspot.com/-qNy7Vbt-Cik/T1kejThG4GI/AAAAAAAAC9E/lVJxT5vyKxw/s1600/food-secu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949548" cy="3962400"/>
          </a:xfrm>
          <a:prstGeom prst="rect">
            <a:avLst/>
          </a:prstGeom>
          <a:noFill/>
        </p:spPr>
      </p:pic>
      <p:pic>
        <p:nvPicPr>
          <p:cNvPr id="9" name="Picture 6" descr="Formu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343400"/>
            <a:ext cx="4495800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hefix-book.com/wp-content/uploads/2012/05/population-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49" y="0"/>
            <a:ext cx="9147949" cy="6858000"/>
          </a:xfrm>
          <a:prstGeom prst="rect">
            <a:avLst/>
          </a:prstGeom>
          <a:noFill/>
        </p:spPr>
      </p:pic>
      <p:pic>
        <p:nvPicPr>
          <p:cNvPr id="10" name="Picture 2" descr="http://3.bp.blogspot.com/_1-xvEOICRwA/StjKf96ZkyI/AAAAAAAACGE/olD21ciunJw/s400/famine-ethi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47800"/>
            <a:ext cx="2543175" cy="38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4" name="Picture 14" descr="http://t3.gstatic.com/images?q=tbn:ANd9GcTByOhhp0j-cB4-2Fd_xe2qeHAxa7Zt3MqJ1iVvONmSgEnwKdUQ8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599"/>
            <a:ext cx="4191000" cy="3110045"/>
          </a:xfrm>
          <a:prstGeom prst="rect">
            <a:avLst/>
          </a:prstGeom>
          <a:noFill/>
        </p:spPr>
      </p:pic>
      <p:pic>
        <p:nvPicPr>
          <p:cNvPr id="5" name="Content Placeholder 3" descr="http://media.economist.com/sites/default/files/imagecache/original-size/20111226_WOM593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upload.wikimedia.org/wikipedia/commons/thumb/0/07/Gm_accept_map.png/800px-Gm_accept_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4724400" cy="2971800"/>
          </a:xfrm>
          <a:prstGeom prst="rect">
            <a:avLst/>
          </a:prstGeom>
          <a:noFill/>
        </p:spPr>
      </p:pic>
      <p:pic>
        <p:nvPicPr>
          <p:cNvPr id="7" name="Picture 2" descr="Vegetation Zones Map #3 of 2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657600"/>
            <a:ext cx="4343400" cy="297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foodfreedom.files.wordpress.com/2010/12/gm-crops-1996-20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60877" cy="5941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962400" cy="31242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endParaRPr lang="ar-KW" dirty="0"/>
          </a:p>
        </p:txBody>
      </p:sp>
      <p:pic>
        <p:nvPicPr>
          <p:cNvPr id="4" name="Picture 5" descr="biotoma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126" y="0"/>
            <a:ext cx="405627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eedfea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86200"/>
            <a:ext cx="3962400" cy="274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lifen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28288"/>
            <a:ext cx="2743200" cy="381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t3.gstatic.com/images?q=tbn:ANd9GcSXWJzsVav_cQLk_eM2U8QUEF34nsq63bayRR5y-PdiN4VWl3PX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81400" cy="3048000"/>
          </a:xfrm>
          <a:prstGeom prst="rect">
            <a:avLst/>
          </a:prstGeom>
          <a:noFill/>
        </p:spPr>
      </p:pic>
      <p:pic>
        <p:nvPicPr>
          <p:cNvPr id="8" name="Picture 8" descr="http://t0.gstatic.com/images?q=tbn:ANd9GcR4AZgXvR7KTwmVSrmupxjOx_rnjT_rHX_wR_QbP3c0XX-BYth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5105400"/>
            <a:ext cx="1581150" cy="1581150"/>
          </a:xfrm>
          <a:prstGeom prst="rect">
            <a:avLst/>
          </a:prstGeom>
          <a:noFill/>
        </p:spPr>
      </p:pic>
      <p:pic>
        <p:nvPicPr>
          <p:cNvPr id="9" name="Picture 4" descr="Organisation for Economic Co-operation and Developm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657600"/>
            <a:ext cx="2000250" cy="792175"/>
          </a:xfrm>
          <a:prstGeom prst="rect">
            <a:avLst/>
          </a:prstGeom>
          <a:noFill/>
        </p:spPr>
      </p:pic>
      <p:pic>
        <p:nvPicPr>
          <p:cNvPr id="10" name="Picture 10" descr="http://t0.gstatic.com/images?q=tbn:ANd9GcS8vUde2X7-D-COIJhY9F238FyYIMcKRjLX3yHOGunTdIChYN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1524000"/>
            <a:ext cx="1830531" cy="175858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38100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ance5.fr/et-vous/userdata/c_bloc/65/65127/240_65127_vignette_OGM-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058" y="0"/>
            <a:ext cx="4986942" cy="6814882"/>
          </a:xfrm>
          <a:prstGeom prst="rect">
            <a:avLst/>
          </a:prstGeom>
          <a:noFill/>
        </p:spPr>
      </p:pic>
      <p:pic>
        <p:nvPicPr>
          <p:cNvPr id="6" name="Picture 4" descr="http://www.onegreenplanet.org/wp-content/uploads/2010/10/2012/03/Monarch-Butterfly-GMO-crop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114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carrotmuseum.co.uk/photos/circle%20of%20carrotslge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ild Carrot alongside domestic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05000"/>
            <a:ext cx="2209800" cy="2714897"/>
          </a:xfrm>
          <a:prstGeom prst="rect">
            <a:avLst/>
          </a:prstGeom>
          <a:noFill/>
        </p:spPr>
      </p:pic>
      <p:pic>
        <p:nvPicPr>
          <p:cNvPr id="6" name="Picture 2" descr="http://www.carrotmuseum.co.uk/photos/denhagl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257800"/>
            <a:ext cx="1142999" cy="16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96962"/>
          </a:xfrm>
        </p:spPr>
        <p:txBody>
          <a:bodyPr/>
          <a:lstStyle/>
          <a:p>
            <a:endParaRPr lang="ar-KW" dirty="0"/>
          </a:p>
        </p:txBody>
      </p:sp>
      <p:pic>
        <p:nvPicPr>
          <p:cNvPr id="4" name="Content Placeholder 3" descr="brugerandfri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640" y="2948781"/>
            <a:ext cx="34747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4188" y="2124075"/>
            <a:ext cx="222885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Corn oil</a:t>
            </a:r>
          </a:p>
          <a:p>
            <a:r>
              <a:rPr lang="en-US" sz="2400" dirty="0"/>
              <a:t>Soybean oil</a:t>
            </a:r>
          </a:p>
          <a:p>
            <a:r>
              <a:rPr lang="en-US" sz="2400" dirty="0"/>
              <a:t>Cotton seed oil</a:t>
            </a:r>
            <a:endParaRPr lang="nl-NL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brugerandf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738438"/>
            <a:ext cx="6308725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5219700" y="2565400"/>
            <a:ext cx="36513" cy="827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KW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051050" y="3321050"/>
            <a:ext cx="1152525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KW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4188" y="2124075"/>
            <a:ext cx="222885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Corn oil</a:t>
            </a:r>
          </a:p>
          <a:p>
            <a:r>
              <a:rPr lang="en-US" sz="2400" dirty="0"/>
              <a:t>Soybean oil</a:t>
            </a:r>
          </a:p>
          <a:p>
            <a:r>
              <a:rPr lang="en-US" sz="2400" dirty="0"/>
              <a:t>Cotton seed oil</a:t>
            </a:r>
            <a:endParaRPr lang="nl-NL" sz="2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313" y="5621338"/>
            <a:ext cx="33655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Partially Hydrogenated </a:t>
            </a:r>
          </a:p>
          <a:p>
            <a:r>
              <a:rPr lang="en-US" sz="2400"/>
              <a:t>Soybean oil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384550" y="1368425"/>
            <a:ext cx="222885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Cotton seed oil</a:t>
            </a:r>
          </a:p>
          <a:p>
            <a:r>
              <a:rPr lang="en-US" sz="2400"/>
              <a:t>Soy lecithin</a:t>
            </a:r>
          </a:p>
          <a:p>
            <a:r>
              <a:rPr lang="en-US" sz="2400"/>
              <a:t>Soy flour</a:t>
            </a:r>
            <a:endParaRPr lang="nl-NL" sz="240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1763713" y="4689475"/>
            <a:ext cx="118745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KW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948488" y="1952625"/>
            <a:ext cx="17367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Corn Syrup</a:t>
            </a:r>
          </a:p>
          <a:p>
            <a:r>
              <a:rPr lang="en-US" sz="2400"/>
              <a:t>Canola oil</a:t>
            </a:r>
            <a:endParaRPr lang="nl-NL" sz="240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6227763" y="2781300"/>
            <a:ext cx="936625" cy="2376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KW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767263" y="6148388"/>
            <a:ext cx="329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Source:  www.McDonalds.com</a:t>
            </a:r>
            <a:endParaRPr lang="nl-NL">
              <a:solidFill>
                <a:schemeClr val="accent2"/>
              </a:solidFill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728957" y="244475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smomen\Pictures\2012-08-14\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572000" cy="3429000"/>
          </a:xfrm>
          <a:prstGeom prst="rect">
            <a:avLst/>
          </a:prstGeom>
          <a:noFill/>
        </p:spPr>
      </p:pic>
      <p:pic>
        <p:nvPicPr>
          <p:cNvPr id="8" name="Picture 8" descr="C:\Users\smomen\Pictures\2012-08-14\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4" name="Picture 2" descr="http://www.bio.davidson.edu/people/kabernd/seminar/2004/GMevents/NH/foodlab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9005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32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 </vt:lpstr>
      <vt:lpstr>Slide 5</vt:lpstr>
      <vt:lpstr>Slide 6</vt:lpstr>
      <vt:lpstr>Slide 7</vt:lpstr>
      <vt:lpstr>Slide 8</vt:lpstr>
      <vt:lpstr>Slide 9</vt:lpstr>
      <vt:lpstr>Slide 10</vt:lpstr>
    </vt:vector>
  </TitlesOfParts>
  <Company>Kuwait Institute for Scientific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smomen</dc:creator>
  <cp:lastModifiedBy>lacey</cp:lastModifiedBy>
  <cp:revision>73</cp:revision>
  <dcterms:created xsi:type="dcterms:W3CDTF">2013-01-12T10:40:40Z</dcterms:created>
  <dcterms:modified xsi:type="dcterms:W3CDTF">2013-01-16T13:56:33Z</dcterms:modified>
</cp:coreProperties>
</file>